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226C3-39F9-4BC2-8576-5E02F389EE10}" v="54" dt="2019-09-23T10:11:4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17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5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05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56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58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70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00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7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1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69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25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3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0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53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2A8363-4677-4B9C-9FD5-C510BD3D4005}" type="datetimeFigureOut">
              <a:rPr lang="zh-TW" altLang="en-US" smtClean="0"/>
              <a:t>2019/9/30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80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76074698@mail.ncku.edu.tw" TargetMode="External"/><Relationship Id="rId2" Type="http://schemas.openxmlformats.org/officeDocument/2006/relationships/hyperlink" Target="mailto:p76074054@mail.nck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opengl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fw.org/download.html" TargetMode="External"/><Relationship Id="rId2" Type="http://schemas.openxmlformats.org/officeDocument/2006/relationships/hyperlink" Target="http://glew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69E2FE-1E4C-47AE-8CC1-C140D01D2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HW1 Rendering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0C13F2-2CAE-444D-A609-85DC15660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7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8FD0FE-C7B5-453B-AD83-0B247169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69FB3E0E-7D8A-4205-A416-F41F7957D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83" y="1635319"/>
            <a:ext cx="8201033" cy="46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B4174-036A-4FC3-841F-0BE1CD7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80E0470-C92B-47C3-A807-40229B3DC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713" y="1580050"/>
            <a:ext cx="8530574" cy="47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F05CE4-E568-4534-AA17-2EFBF2FD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D61080-DDAC-414C-BF00-C191B804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1" y="1690688"/>
            <a:ext cx="8524414" cy="47949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ADD3DE-9B27-481F-B8CC-AB18D7D3F118}"/>
              </a:ext>
            </a:extLst>
          </p:cNvPr>
          <p:cNvSpPr/>
          <p:nvPr/>
        </p:nvSpPr>
        <p:spPr>
          <a:xfrm>
            <a:off x="7535008" y="5416062"/>
            <a:ext cx="580292" cy="254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B459412-F592-48B7-8266-6F15E2FD4AB6}"/>
              </a:ext>
            </a:extLst>
          </p:cNvPr>
          <p:cNvCxnSpPr/>
          <p:nvPr/>
        </p:nvCxnSpPr>
        <p:spPr>
          <a:xfrm flipV="1">
            <a:off x="8115300" y="4369777"/>
            <a:ext cx="2892669" cy="104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6BDA4F-3F85-4071-9B6F-523FC8240726}"/>
              </a:ext>
            </a:extLst>
          </p:cNvPr>
          <p:cNvSpPr txBox="1"/>
          <p:nvPr/>
        </p:nvSpPr>
        <p:spPr>
          <a:xfrm>
            <a:off x="10993315" y="4088179"/>
            <a:ext cx="92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記得按套用</a:t>
            </a:r>
          </a:p>
        </p:txBody>
      </p:sp>
    </p:spTree>
    <p:extLst>
      <p:ext uri="{BB962C8B-B14F-4D97-AF65-F5344CB8AC3E}">
        <p14:creationId xmlns:p14="http://schemas.microsoft.com/office/powerpoint/2010/main" val="259504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529B4-29CD-4CF8-9B9D-87A09DBB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E5E042-A669-4783-9A90-17A2B58F9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最後將</a:t>
            </a:r>
            <a:r>
              <a:rPr lang="en-US" altLang="zh-TW" dirty="0" err="1"/>
              <a:t>ObjRender</a:t>
            </a:r>
            <a:r>
              <a:rPr lang="en-US" altLang="zh-TW" dirty="0"/>
              <a:t>/source/</a:t>
            </a:r>
            <a:r>
              <a:rPr lang="en-US" altLang="zh-TW" dirty="0" err="1"/>
              <a:t>light.frag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     </a:t>
            </a:r>
            <a:r>
              <a:rPr lang="en-US" altLang="zh-TW" dirty="0" err="1"/>
              <a:t>ObjRender</a:t>
            </a:r>
            <a:r>
              <a:rPr lang="en-US" altLang="zh-TW" dirty="0"/>
              <a:t>/source/</a:t>
            </a:r>
            <a:r>
              <a:rPr lang="en-US" altLang="zh-TW" dirty="0" err="1"/>
              <a:t>light.vert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     torus.obj</a:t>
            </a:r>
          </a:p>
          <a:p>
            <a:pPr marL="0" indent="0">
              <a:buNone/>
            </a:pPr>
            <a:r>
              <a:rPr lang="zh-TW" altLang="en-US" dirty="0"/>
              <a:t>    加入</a:t>
            </a:r>
            <a:r>
              <a:rPr lang="en-US" altLang="zh-TW" dirty="0" err="1"/>
              <a:t>ObjRender</a:t>
            </a:r>
            <a:r>
              <a:rPr lang="en-US" altLang="zh-TW" dirty="0"/>
              <a:t>/build/</a:t>
            </a:r>
            <a:r>
              <a:rPr lang="en-US" altLang="zh-TW" dirty="0" err="1"/>
              <a:t>ConsoleApplication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          </a:t>
            </a:r>
            <a:r>
              <a:rPr lang="zh-TW" altLang="en-US" dirty="0"/>
              <a:t>以及</a:t>
            </a:r>
            <a:r>
              <a:rPr lang="en-US" altLang="zh-TW" dirty="0" err="1"/>
              <a:t>ObjRender</a:t>
            </a:r>
            <a:r>
              <a:rPr lang="en-US" altLang="zh-TW" dirty="0"/>
              <a:t>/build/Release/</a:t>
            </a:r>
            <a:r>
              <a:rPr lang="zh-TW" altLang="en-US" dirty="0"/>
              <a:t> 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zh-TW" altLang="en-US" dirty="0"/>
              <a:t>                                     </a:t>
            </a:r>
            <a:r>
              <a:rPr lang="en-US" altLang="zh-TW" dirty="0"/>
              <a:t>(</a:t>
            </a:r>
            <a:r>
              <a:rPr lang="zh-TW" altLang="en-US" dirty="0"/>
              <a:t>這個要在</a:t>
            </a:r>
            <a:r>
              <a:rPr lang="en-US" altLang="zh-TW" dirty="0"/>
              <a:t>VS</a:t>
            </a:r>
            <a:r>
              <a:rPr lang="zh-TW" altLang="en-US" dirty="0"/>
              <a:t>編譯過之後才會產生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就完成拉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A44BB0-C05B-43E2-9E91-FC1D6CC54A4D}"/>
              </a:ext>
            </a:extLst>
          </p:cNvPr>
          <p:cNvSpPr/>
          <p:nvPr/>
        </p:nvSpPr>
        <p:spPr>
          <a:xfrm>
            <a:off x="2341756" y="3515422"/>
            <a:ext cx="3055435" cy="37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肘形接點 9">
            <a:extLst>
              <a:ext uri="{FF2B5EF4-FFF2-40B4-BE49-F238E27FC236}">
                <a16:creationId xmlns:a16="http://schemas.microsoft.com/office/drawing/2014/main" id="{E42E8D57-68F4-47FC-AD03-54575A079F3F}"/>
              </a:ext>
            </a:extLst>
          </p:cNvPr>
          <p:cNvCxnSpPr>
            <a:cxnSpLocks/>
          </p:cNvCxnSpPr>
          <p:nvPr/>
        </p:nvCxnSpPr>
        <p:spPr>
          <a:xfrm>
            <a:off x="3861325" y="3893491"/>
            <a:ext cx="436355" cy="2853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7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7EF13-7009-4F87-983D-AAE8A7A0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Linux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964FB6-FB67-465C-A15B-A0419EF7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sudo</a:t>
            </a:r>
            <a:r>
              <a:rPr lang="en-US" altLang="zh-TW" dirty="0"/>
              <a:t> apt-get install libglfw3-dev libglfw3 //</a:t>
            </a:r>
            <a:r>
              <a:rPr lang="zh-TW" altLang="en-US" dirty="0"/>
              <a:t>安裝</a:t>
            </a:r>
            <a:r>
              <a:rPr lang="en-US" altLang="zh-TW" dirty="0" err="1"/>
              <a:t>glfw</a:t>
            </a:r>
            <a:endParaRPr lang="en-US" altLang="zh-TW" dirty="0"/>
          </a:p>
          <a:p>
            <a:r>
              <a:rPr lang="en-US" altLang="zh-TW" dirty="0" err="1"/>
              <a:t>sudo</a:t>
            </a:r>
            <a:r>
              <a:rPr lang="en-US" altLang="zh-TW" dirty="0"/>
              <a:t> apt-get install </a:t>
            </a:r>
            <a:r>
              <a:rPr lang="en-US" altLang="zh-TW" dirty="0" err="1"/>
              <a:t>libglew</a:t>
            </a:r>
            <a:r>
              <a:rPr lang="en-US" altLang="zh-TW" dirty="0"/>
              <a:t>-dev //</a:t>
            </a:r>
            <a:r>
              <a:rPr lang="zh-TW" altLang="en-US" dirty="0"/>
              <a:t>安裝</a:t>
            </a:r>
            <a:r>
              <a:rPr lang="en-US" altLang="zh-TW" dirty="0" err="1"/>
              <a:t>glew</a:t>
            </a:r>
            <a:endParaRPr lang="en-US" altLang="zh-TW" dirty="0"/>
          </a:p>
          <a:p>
            <a:r>
              <a:rPr lang="en-US" altLang="zh-TW" dirty="0" err="1"/>
              <a:t>sudo</a:t>
            </a:r>
            <a:r>
              <a:rPr lang="en-US" altLang="zh-TW" dirty="0"/>
              <a:t> apt-get install </a:t>
            </a:r>
            <a:r>
              <a:rPr lang="en-US" altLang="zh-TW" dirty="0" err="1"/>
              <a:t>libglm</a:t>
            </a:r>
            <a:r>
              <a:rPr lang="en-US" altLang="zh-TW" dirty="0"/>
              <a:t>-dev //</a:t>
            </a:r>
            <a:r>
              <a:rPr lang="zh-TW" altLang="en-US" dirty="0"/>
              <a:t>安裝</a:t>
            </a:r>
            <a:r>
              <a:rPr lang="en-US" altLang="zh-TW" dirty="0" err="1"/>
              <a:t>glm</a:t>
            </a:r>
            <a:endParaRPr lang="en-US" altLang="zh-TW" dirty="0"/>
          </a:p>
          <a:p>
            <a:r>
              <a:rPr lang="en-US" altLang="zh-TW" dirty="0"/>
              <a:t>apt-get install freeglut3-dev //</a:t>
            </a:r>
            <a:r>
              <a:rPr lang="zh-TW" altLang="en-US" dirty="0"/>
              <a:t>透過安裝</a:t>
            </a:r>
            <a:r>
              <a:rPr lang="en-US" altLang="zh-TW" dirty="0" err="1"/>
              <a:t>freeglut</a:t>
            </a:r>
            <a:r>
              <a:rPr lang="zh-TW" altLang="en-US" dirty="0"/>
              <a:t>安裝</a:t>
            </a:r>
            <a:r>
              <a:rPr lang="en-US" altLang="zh-TW" dirty="0" err="1"/>
              <a:t>opengl</a:t>
            </a:r>
            <a:endParaRPr lang="en-US" altLang="zh-TW" dirty="0"/>
          </a:p>
          <a:p>
            <a:r>
              <a:rPr lang="en-US" altLang="zh-TW" dirty="0"/>
              <a:t>pkg-config --libs --static </a:t>
            </a:r>
            <a:r>
              <a:rPr lang="en-US" altLang="zh-TW" dirty="0" err="1"/>
              <a:t>glew</a:t>
            </a:r>
            <a:endParaRPr lang="en-US" altLang="zh-TW" dirty="0"/>
          </a:p>
          <a:p>
            <a:r>
              <a:rPr lang="en-US" altLang="zh-TW" dirty="0"/>
              <a:t>pkg-config --libs --static glfw3</a:t>
            </a:r>
          </a:p>
          <a:p>
            <a:r>
              <a:rPr lang="en-US" altLang="zh-TW" dirty="0"/>
              <a:t>g++ -std=</a:t>
            </a:r>
            <a:r>
              <a:rPr lang="en-US" altLang="zh-TW" dirty="0" err="1"/>
              <a:t>c++</a:t>
            </a:r>
            <a:r>
              <a:rPr lang="en-US" altLang="zh-TW" dirty="0"/>
              <a:t>0x -o </a:t>
            </a:r>
            <a:r>
              <a:rPr lang="en-US" altLang="zh-TW" dirty="0" err="1"/>
              <a:t>ObjRenderer</a:t>
            </a:r>
            <a:r>
              <a:rPr lang="en-US" altLang="zh-TW" dirty="0"/>
              <a:t> main.cpp tiny_obj_loader.cc -</a:t>
            </a:r>
            <a:r>
              <a:rPr lang="en-US" altLang="zh-TW" dirty="0" err="1"/>
              <a:t>lGL</a:t>
            </a:r>
            <a:r>
              <a:rPr lang="en-US" altLang="zh-TW" dirty="0"/>
              <a:t> -</a:t>
            </a:r>
            <a:r>
              <a:rPr lang="en-US" altLang="zh-TW" dirty="0" err="1"/>
              <a:t>lglfw</a:t>
            </a:r>
            <a:r>
              <a:rPr lang="en-US" altLang="zh-TW" dirty="0"/>
              <a:t> -</a:t>
            </a:r>
            <a:r>
              <a:rPr lang="en-US" altLang="zh-TW" dirty="0" err="1"/>
              <a:t>lGLEW</a:t>
            </a:r>
            <a:r>
              <a:rPr lang="en-US" altLang="zh-TW" dirty="0"/>
              <a:t> -</a:t>
            </a:r>
            <a:r>
              <a:rPr lang="en-US" altLang="zh-TW" dirty="0" err="1"/>
              <a:t>lm</a:t>
            </a:r>
            <a:r>
              <a:rPr lang="en-US" altLang="zh-TW" dirty="0"/>
              <a:t> //compile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31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8E3F1-DA98-41E6-B065-2B3FE71E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7D7191-A085-4BD0-B572-0C296C58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Office hour: </a:t>
            </a:r>
            <a:r>
              <a:rPr lang="zh-TW" altLang="en-US" dirty="0"/>
              <a:t>星期一至五 下午一點至下午六點 </a:t>
            </a:r>
            <a:r>
              <a:rPr lang="en-US" altLang="zh-TW" dirty="0"/>
              <a:t>(</a:t>
            </a:r>
            <a:r>
              <a:rPr lang="zh-TW" altLang="en-US" dirty="0"/>
              <a:t>星期五</a:t>
            </a:r>
            <a:r>
              <a:rPr lang="en-US" altLang="zh-TW" dirty="0"/>
              <a:t>seminar</a:t>
            </a:r>
            <a:r>
              <a:rPr lang="zh-TW" altLang="en-US" dirty="0"/>
              <a:t>時段除外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助教信箱</a:t>
            </a:r>
            <a:r>
              <a:rPr lang="en-US" altLang="zh-TW" dirty="0"/>
              <a:t> : </a:t>
            </a:r>
            <a:r>
              <a:rPr lang="zh-TW" altLang="en-US" dirty="0"/>
              <a:t>陳雅暄 </a:t>
            </a:r>
            <a:r>
              <a:rPr lang="en-US" altLang="zh-TW" dirty="0">
                <a:hlinkClick r:id="rId2"/>
              </a:rPr>
              <a:t>p76074054@mail.ncku.edu.tw</a:t>
            </a:r>
            <a:r>
              <a:rPr lang="en-US" altLang="zh-TW" dirty="0"/>
              <a:t>, </a:t>
            </a:r>
            <a:r>
              <a:rPr lang="zh-TW" altLang="en-US" dirty="0"/>
              <a:t>李晨維 </a:t>
            </a:r>
            <a:r>
              <a:rPr lang="en-US" altLang="zh-TW" dirty="0">
                <a:hlinkClick r:id="rId3"/>
              </a:rPr>
              <a:t>p76074698@mail.ncku.edu.tw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 err="1"/>
              <a:t>opengl</a:t>
            </a:r>
            <a:r>
              <a:rPr lang="zh-TW" altLang="en-US" dirty="0"/>
              <a:t>教學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4"/>
              </a:rPr>
              <a:t>https://learnopengl.com/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3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1BF115-1E70-49E0-88D6-71AE8EAF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作業規定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94DD99A-E29B-4CB0-987B-13F9C902C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9694" r="3463" b="9328"/>
          <a:stretch/>
        </p:blipFill>
        <p:spPr>
          <a:xfrm>
            <a:off x="1943493" y="2397271"/>
            <a:ext cx="8294366" cy="40592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EEE28DD-4D5E-42B1-9602-692EAF0734E0}"/>
              </a:ext>
            </a:extLst>
          </p:cNvPr>
          <p:cNvSpPr/>
          <p:nvPr/>
        </p:nvSpPr>
        <p:spPr>
          <a:xfrm>
            <a:off x="1943492" y="1665495"/>
            <a:ext cx="674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自行上網</a:t>
            </a:r>
            <a:r>
              <a:rPr lang="en-US" altLang="zh-TW" dirty="0"/>
              <a:t>(</a:t>
            </a:r>
            <a:r>
              <a:rPr lang="en-US" altLang="zh-TW" dirty="0" err="1"/>
              <a:t>CGTrader</a:t>
            </a:r>
            <a:r>
              <a:rPr lang="en-US" altLang="zh-TW" dirty="0"/>
              <a:t>)</a:t>
            </a:r>
            <a:r>
              <a:rPr lang="zh-TW" altLang="en-US" dirty="0"/>
              <a:t>找一個</a:t>
            </a:r>
            <a:r>
              <a:rPr lang="en-US" altLang="zh-TW" dirty="0"/>
              <a:t>3D</a:t>
            </a:r>
            <a:r>
              <a:rPr lang="zh-TW" altLang="en-US" dirty="0"/>
              <a:t>模型 或者 用</a:t>
            </a:r>
            <a:r>
              <a:rPr lang="en-US" altLang="zh-TW" dirty="0"/>
              <a:t>Blender</a:t>
            </a:r>
            <a:r>
              <a:rPr lang="zh-TW" altLang="en-US" dirty="0"/>
              <a:t>做一個</a:t>
            </a:r>
            <a:r>
              <a:rPr lang="en-US" altLang="zh-TW" dirty="0"/>
              <a:t>3D</a:t>
            </a:r>
            <a:r>
              <a:rPr lang="zh-TW" altLang="en-US" dirty="0"/>
              <a:t>模型，利用</a:t>
            </a:r>
            <a:r>
              <a:rPr lang="en-US" altLang="zh-TW" dirty="0"/>
              <a:t>OpenGL</a:t>
            </a:r>
            <a:r>
              <a:rPr lang="zh-TW" altLang="en-US" dirty="0"/>
              <a:t>將模型輸出到電腦螢幕並貼上貼圖。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2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28FA99-844B-4E30-909F-FECCEC2C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09FAB-68C4-438F-8074-F0E11E694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可參考</a:t>
            </a:r>
            <a:r>
              <a:rPr lang="en-US" altLang="zh-TW" dirty="0"/>
              <a:t>Sample Code</a:t>
            </a:r>
            <a:r>
              <a:rPr lang="zh-TW" altLang="en-US" dirty="0"/>
              <a:t>做修改</a:t>
            </a:r>
            <a:endParaRPr lang="en-US" altLang="zh-TW" dirty="0"/>
          </a:p>
          <a:p>
            <a:r>
              <a:rPr lang="zh-TW" altLang="en-US" dirty="0"/>
              <a:t>將作業編譯成</a:t>
            </a:r>
            <a:r>
              <a:rPr lang="en-US" altLang="zh-TW" dirty="0"/>
              <a:t>release</a:t>
            </a:r>
            <a:r>
              <a:rPr lang="zh-TW" altLang="en-US" dirty="0"/>
              <a:t>檔</a:t>
            </a:r>
            <a:endParaRPr lang="en-US" altLang="zh-TW" dirty="0"/>
          </a:p>
          <a:p>
            <a:r>
              <a:rPr lang="zh-TW" altLang="en-US" dirty="0"/>
              <a:t>上傳作業時需包含一份</a:t>
            </a:r>
            <a:r>
              <a:rPr lang="en-US" altLang="zh-TW" dirty="0"/>
              <a:t>readme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(</a:t>
            </a:r>
            <a:r>
              <a:rPr lang="zh-TW" altLang="en-US" dirty="0"/>
              <a:t>內容需包含</a:t>
            </a:r>
            <a:r>
              <a:rPr lang="en-US" altLang="zh-TW" dirty="0"/>
              <a:t>:</a:t>
            </a:r>
            <a:r>
              <a:rPr lang="zh-TW" altLang="en-US" dirty="0"/>
              <a:t>作業環境、方法說明、程式如何操作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繳交期限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2019/10/14(</a:t>
            </a:r>
            <a:r>
              <a:rPr lang="zh-TW" altLang="en-US" dirty="0">
                <a:solidFill>
                  <a:srgbClr val="FF0000"/>
                </a:solidFill>
              </a:rPr>
              <a:t>一</a:t>
            </a:r>
            <a:r>
              <a:rPr lang="en-US" altLang="zh-TW" dirty="0">
                <a:solidFill>
                  <a:srgbClr val="FF0000"/>
                </a:solidFill>
              </a:rPr>
              <a:t>) 23:55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281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80121-332F-4414-8BAE-9AAA8F92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494D20-CAE0-417E-A7CA-45ADD3E9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Libraries</a:t>
            </a:r>
          </a:p>
          <a:p>
            <a:pPr lvl="1"/>
            <a:r>
              <a:rPr lang="en-US" altLang="zh-TW" dirty="0"/>
              <a:t>GLEW: </a:t>
            </a:r>
            <a:r>
              <a:rPr lang="en-US" altLang="zh-TW" dirty="0">
                <a:hlinkClick r:id="rId2"/>
              </a:rPr>
              <a:t>http://glew.sourceforge.net/</a:t>
            </a:r>
            <a:endParaRPr lang="en-US" altLang="zh-TW" dirty="0"/>
          </a:p>
          <a:p>
            <a:pPr lvl="1"/>
            <a:r>
              <a:rPr lang="en-US" altLang="zh-TW" dirty="0"/>
              <a:t>GLFW: </a:t>
            </a:r>
            <a:r>
              <a:rPr lang="en-US" altLang="zh-TW" dirty="0">
                <a:hlinkClick r:id="rId3"/>
              </a:rPr>
              <a:t>https://www.glfw.org/download.html</a:t>
            </a:r>
            <a:r>
              <a:rPr lang="zh-TW" altLang="en-US" dirty="0"/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請載</a:t>
            </a:r>
            <a:r>
              <a:rPr lang="en-US" altLang="zh-TW" sz="2000" dirty="0"/>
              <a:t>32bit</a:t>
            </a:r>
            <a:r>
              <a:rPr lang="zh-TW" altLang="en-US" sz="2000" dirty="0"/>
              <a:t>即便你是</a:t>
            </a:r>
            <a:r>
              <a:rPr lang="en-US" altLang="zh-TW" sz="2000" dirty="0"/>
              <a:t>64bit</a:t>
            </a:r>
            <a:r>
              <a:rPr lang="zh-TW" altLang="en-US" sz="2000" dirty="0"/>
              <a:t>的電腦</a:t>
            </a:r>
            <a:r>
              <a:rPr lang="en-US" altLang="zh-TW" sz="2000" dirty="0"/>
              <a:t>)</a:t>
            </a:r>
          </a:p>
          <a:p>
            <a:pPr lvl="1"/>
            <a:r>
              <a:rPr lang="en-US" altLang="zh-TW" dirty="0"/>
              <a:t>GLM: </a:t>
            </a:r>
            <a:r>
              <a:rPr lang="zh-TW" altLang="en-US" dirty="0"/>
              <a:t>從</a:t>
            </a:r>
            <a:r>
              <a:rPr lang="en-US" altLang="zh-TW" dirty="0" err="1"/>
              <a:t>moodle</a:t>
            </a:r>
            <a:r>
              <a:rPr lang="zh-TW" altLang="en-US" dirty="0"/>
              <a:t>下載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3E3E04-61A5-4B07-8B59-8D2CFF858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2" y="3640281"/>
            <a:ext cx="7910267" cy="113394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F255DE1-E258-499F-9F1C-F9ABE991D2AE}"/>
              </a:ext>
            </a:extLst>
          </p:cNvPr>
          <p:cNvSpPr txBox="1"/>
          <p:nvPr/>
        </p:nvSpPr>
        <p:spPr>
          <a:xfrm>
            <a:off x="9653954" y="3789485"/>
            <a:ext cx="204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下載完應該要有這三個資料夾</a:t>
            </a:r>
          </a:p>
        </p:txBody>
      </p:sp>
    </p:spTree>
    <p:extLst>
      <p:ext uri="{BB962C8B-B14F-4D97-AF65-F5344CB8AC3E}">
        <p14:creationId xmlns:p14="http://schemas.microsoft.com/office/powerpoint/2010/main" val="36155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A1282-F983-4385-9F0A-191CCEE6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54760FB-BA18-4433-8509-12AE265A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1" t="23310" r="57653" b="69618"/>
          <a:stretch/>
        </p:blipFill>
        <p:spPr>
          <a:xfrm>
            <a:off x="838200" y="1881553"/>
            <a:ext cx="8151726" cy="10374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2E288DF-8876-4614-8CB4-530A1A60A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23072"/>
            <a:ext cx="8765129" cy="1976566"/>
          </a:xfrm>
          <a:prstGeom prst="rect">
            <a:avLst/>
          </a:prstGeom>
        </p:spPr>
      </p:pic>
      <p:sp>
        <p:nvSpPr>
          <p:cNvPr id="6" name="向下箭號 9">
            <a:extLst>
              <a:ext uri="{FF2B5EF4-FFF2-40B4-BE49-F238E27FC236}">
                <a16:creationId xmlns:a16="http://schemas.microsoft.com/office/drawing/2014/main" id="{9B471410-5EAB-4E94-99B6-86FAC77E4C29}"/>
              </a:ext>
            </a:extLst>
          </p:cNvPr>
          <p:cNvSpPr/>
          <p:nvPr/>
        </p:nvSpPr>
        <p:spPr>
          <a:xfrm>
            <a:off x="4606114" y="2999028"/>
            <a:ext cx="773723" cy="84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09EA28-2340-4689-BFAE-063752612509}"/>
              </a:ext>
            </a:extLst>
          </p:cNvPr>
          <p:cNvSpPr txBox="1"/>
          <p:nvPr/>
        </p:nvSpPr>
        <p:spPr>
          <a:xfrm>
            <a:off x="9838592" y="2022231"/>
            <a:ext cx="201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進到</a:t>
            </a:r>
            <a:r>
              <a:rPr lang="en-US" altLang="zh-TW" dirty="0"/>
              <a:t>build</a:t>
            </a:r>
            <a:r>
              <a:rPr lang="zh-TW" altLang="en-US" dirty="0"/>
              <a:t>資料夾</a:t>
            </a:r>
            <a:endParaRPr lang="en-US" altLang="zh-TW" dirty="0"/>
          </a:p>
          <a:p>
            <a:r>
              <a:rPr lang="zh-TW" altLang="en-US" dirty="0"/>
              <a:t>建立</a:t>
            </a:r>
            <a:r>
              <a:rPr lang="en-US" altLang="zh-TW" dirty="0"/>
              <a:t>include</a:t>
            </a:r>
            <a:r>
              <a:rPr lang="zh-TW" altLang="en-US" dirty="0"/>
              <a:t>和</a:t>
            </a:r>
            <a:r>
              <a:rPr lang="en-US" altLang="zh-TW" dirty="0"/>
              <a:t>lib</a:t>
            </a:r>
            <a:r>
              <a:rPr lang="zh-TW" altLang="en-US" dirty="0"/>
              <a:t>兩個新資料夾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36453FD-3EEE-4F56-B49D-8A3CC1FC9C3C}"/>
              </a:ext>
            </a:extLst>
          </p:cNvPr>
          <p:cNvSpPr txBox="1"/>
          <p:nvPr/>
        </p:nvSpPr>
        <p:spPr>
          <a:xfrm>
            <a:off x="749808" y="6336792"/>
            <a:ext cx="952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如果是用</a:t>
            </a:r>
            <a:r>
              <a:rPr lang="en-US" altLang="zh-TW" dirty="0"/>
              <a:t>VS</a:t>
            </a:r>
            <a:r>
              <a:rPr lang="zh-TW" altLang="en-US" dirty="0"/>
              <a:t>直接開啟的專案檔不會有</a:t>
            </a:r>
            <a:r>
              <a:rPr lang="en-US" altLang="zh-TW" dirty="0"/>
              <a:t>build</a:t>
            </a:r>
            <a:r>
              <a:rPr lang="zh-TW" altLang="en-US" dirty="0"/>
              <a:t>，把</a:t>
            </a:r>
            <a:r>
              <a:rPr lang="en-US" altLang="zh-TW" dirty="0"/>
              <a:t>include</a:t>
            </a:r>
            <a:r>
              <a:rPr lang="zh-TW" altLang="en-US" dirty="0"/>
              <a:t>跟</a:t>
            </a:r>
            <a:r>
              <a:rPr lang="en-US" altLang="zh-TW" dirty="0"/>
              <a:t>lib</a:t>
            </a:r>
            <a:r>
              <a:rPr lang="zh-TW" altLang="en-US" dirty="0"/>
              <a:t>兩個資料夾放在</a:t>
            </a:r>
            <a:r>
              <a:rPr lang="en-US" altLang="zh-TW" dirty="0" err="1"/>
              <a:t>sln</a:t>
            </a:r>
            <a:r>
              <a:rPr lang="zh-TW" altLang="en-US" dirty="0"/>
              <a:t>檔那層就好。</a:t>
            </a:r>
          </a:p>
        </p:txBody>
      </p:sp>
    </p:spTree>
    <p:extLst>
      <p:ext uri="{BB962C8B-B14F-4D97-AF65-F5344CB8AC3E}">
        <p14:creationId xmlns:p14="http://schemas.microsoft.com/office/powerpoint/2010/main" val="290778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C184F7-E57E-4211-A218-3C63FBCC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31AF216-E83A-43E7-8D69-9E480507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10" y="1685596"/>
            <a:ext cx="9879980" cy="348680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將</a:t>
            </a:r>
            <a:r>
              <a:rPr lang="en-US" altLang="zh-TW" sz="2400" dirty="0"/>
              <a:t>GLEW</a:t>
            </a:r>
            <a:r>
              <a:rPr lang="zh-TW" altLang="en-US" sz="2400" dirty="0"/>
              <a:t>資料夾中</a:t>
            </a:r>
            <a:r>
              <a:rPr lang="en-US" altLang="zh-TW" sz="2400" dirty="0"/>
              <a:t>include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</a:t>
            </a:r>
            <a:r>
              <a:rPr lang="zh-TW" altLang="en-US" sz="2400" dirty="0"/>
              <a:t>資料夾加入剛剛創建的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GLFW</a:t>
            </a:r>
            <a:r>
              <a:rPr lang="zh-TW" altLang="en-US" sz="2400" dirty="0"/>
              <a:t>資料夾中</a:t>
            </a:r>
            <a:r>
              <a:rPr lang="en-US" altLang="zh-TW" sz="2400" dirty="0"/>
              <a:t>include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GLFW</a:t>
            </a:r>
            <a:r>
              <a:rPr lang="zh-TW" altLang="en-US" sz="2400" dirty="0"/>
              <a:t>資料夾加入剛剛創建的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GLM</a:t>
            </a:r>
            <a:r>
              <a:rPr lang="zh-TW" altLang="en-US" sz="2400" dirty="0"/>
              <a:t>資料夾直接放到剛剛創建的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GLEW-&gt;lib-&gt;release-&gt;glew32.lib</a:t>
            </a:r>
            <a:r>
              <a:rPr lang="zh-TW" altLang="en-US" sz="2400" dirty="0"/>
              <a:t>加入剛剛創建的</a:t>
            </a:r>
            <a:r>
              <a:rPr lang="en-US" altLang="zh-TW" sz="2400" dirty="0"/>
              <a:t>lib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GLFW-&gt;lib-&gt;lib-vc20xx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glfw32.lib</a:t>
            </a:r>
            <a:r>
              <a:rPr lang="zh-TW" altLang="en-US" sz="2400" dirty="0"/>
              <a:t>加入剛剛創建的</a:t>
            </a:r>
            <a:r>
              <a:rPr lang="en-US" altLang="zh-TW" sz="2400" dirty="0"/>
              <a:t>lib</a:t>
            </a:r>
            <a:r>
              <a:rPr lang="zh-TW" altLang="en-US" sz="2400" dirty="0"/>
              <a:t>資料夾</a:t>
            </a:r>
            <a:r>
              <a:rPr lang="en-US" altLang="zh-TW" sz="2400" dirty="0"/>
              <a:t>(xx</a:t>
            </a:r>
            <a:r>
              <a:rPr lang="zh-TW" altLang="en-US" sz="2400" dirty="0"/>
              <a:t>請看自己</a:t>
            </a:r>
            <a:r>
              <a:rPr lang="en-US" altLang="zh-TW" sz="2400" dirty="0"/>
              <a:t>VS</a:t>
            </a:r>
            <a:r>
              <a:rPr lang="zh-TW" altLang="en-US" sz="2400" dirty="0"/>
              <a:t>的版本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A60DDC-E387-4A20-B5DF-06C0ACE0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5" y="5356852"/>
            <a:ext cx="4381880" cy="12955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A83D10-4269-400A-82C3-EDF510A6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89" y="5409579"/>
            <a:ext cx="2797523" cy="1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4F14-DA92-499C-A585-BC494E58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48417-C0C0-4BF8-98E4-F845C737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打開</a:t>
            </a:r>
            <a:r>
              <a:rPr lang="en-US" altLang="zh-TW" dirty="0"/>
              <a:t>Build</a:t>
            </a:r>
            <a:r>
              <a:rPr lang="zh-TW" altLang="en-US" dirty="0"/>
              <a:t>資料夾底下的</a:t>
            </a:r>
            <a:r>
              <a:rPr lang="en-US" altLang="zh-TW" dirty="0"/>
              <a:t>ConsoleApplication.sln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7B4B87-61A5-4F01-A9C4-9E7DDD7D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1" y="2324467"/>
            <a:ext cx="7684477" cy="4322518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A4A43BF-C308-421C-BCBF-40ECCF0FA6ED}"/>
              </a:ext>
            </a:extLst>
          </p:cNvPr>
          <p:cNvCxnSpPr/>
          <p:nvPr/>
        </p:nvCxnSpPr>
        <p:spPr>
          <a:xfrm flipV="1">
            <a:off x="9864969" y="2954215"/>
            <a:ext cx="633046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9A98A6-D203-4138-992D-F5D55154343E}"/>
              </a:ext>
            </a:extLst>
          </p:cNvPr>
          <p:cNvSpPr txBox="1"/>
          <p:nvPr/>
        </p:nvSpPr>
        <p:spPr>
          <a:xfrm>
            <a:off x="10418884" y="2769549"/>
            <a:ext cx="73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右鍵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995C54-C874-4F97-985B-A314ACD29861}"/>
              </a:ext>
            </a:extLst>
          </p:cNvPr>
          <p:cNvSpPr/>
          <p:nvPr/>
        </p:nvSpPr>
        <p:spPr>
          <a:xfrm>
            <a:off x="3499338" y="2549769"/>
            <a:ext cx="1046285" cy="219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E91A24D-4AD3-4175-89D0-6EB5F6480520}"/>
              </a:ext>
            </a:extLst>
          </p:cNvPr>
          <p:cNvSpPr txBox="1"/>
          <p:nvPr/>
        </p:nvSpPr>
        <p:spPr>
          <a:xfrm>
            <a:off x="838200" y="3675185"/>
            <a:ext cx="93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確定是</a:t>
            </a:r>
            <a:r>
              <a:rPr lang="en-US" altLang="zh-TW" dirty="0"/>
              <a:t>Release</a:t>
            </a:r>
          </a:p>
          <a:p>
            <a:r>
              <a:rPr lang="en-US" altLang="zh-TW" dirty="0"/>
              <a:t>Win32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4D4E5E6-CDC6-4916-A893-4E025EA30EE8}"/>
              </a:ext>
            </a:extLst>
          </p:cNvPr>
          <p:cNvCxnSpPr/>
          <p:nvPr/>
        </p:nvCxnSpPr>
        <p:spPr>
          <a:xfrm flipH="1">
            <a:off x="1354015" y="2769549"/>
            <a:ext cx="2145323" cy="90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2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6E69A-4A77-41B5-83F8-90050F42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6C6963-F61D-47B2-83EF-A8C351EE9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882" y="1477080"/>
            <a:ext cx="9536344" cy="53641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0877B9-E7DC-42FF-AFD3-DB2C07897A8F}"/>
              </a:ext>
            </a:extLst>
          </p:cNvPr>
          <p:cNvSpPr/>
          <p:nvPr/>
        </p:nvSpPr>
        <p:spPr>
          <a:xfrm>
            <a:off x="2828979" y="3089249"/>
            <a:ext cx="1160584" cy="149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1522F2-E87E-4C66-85C7-E63B80B00969}"/>
              </a:ext>
            </a:extLst>
          </p:cNvPr>
          <p:cNvSpPr/>
          <p:nvPr/>
        </p:nvSpPr>
        <p:spPr>
          <a:xfrm>
            <a:off x="5671825" y="3089249"/>
            <a:ext cx="1160584" cy="149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1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5CC56-AFAC-49C5-8454-27BCC0F5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CBD6478-3F28-4433-8DE4-26E0E0E6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27" y="1597024"/>
            <a:ext cx="9212169" cy="51818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5C40FF4-129E-4884-90EF-451FD0E54045}"/>
              </a:ext>
            </a:extLst>
          </p:cNvPr>
          <p:cNvSpPr/>
          <p:nvPr/>
        </p:nvSpPr>
        <p:spPr>
          <a:xfrm>
            <a:off x="7315200" y="3358661"/>
            <a:ext cx="228600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0454C99-636B-40DB-9DE6-39F28698545C}"/>
              </a:ext>
            </a:extLst>
          </p:cNvPr>
          <p:cNvCxnSpPr/>
          <p:nvPr/>
        </p:nvCxnSpPr>
        <p:spPr>
          <a:xfrm flipV="1">
            <a:off x="7543800" y="1213338"/>
            <a:ext cx="2039815" cy="211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5452EE-4C2F-4EB5-91F0-9BF8160CF202}"/>
              </a:ext>
            </a:extLst>
          </p:cNvPr>
          <p:cNvSpPr txBox="1"/>
          <p:nvPr/>
        </p:nvSpPr>
        <p:spPr>
          <a:xfrm>
            <a:off x="9618784" y="896815"/>
            <a:ext cx="198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不要用這個</a:t>
            </a:r>
            <a:r>
              <a:rPr lang="en-US" altLang="zh-TW" dirty="0"/>
              <a:t>!!!!!</a:t>
            </a:r>
          </a:p>
          <a:p>
            <a:r>
              <a:rPr lang="zh-TW" altLang="en-US" dirty="0"/>
              <a:t>自己打</a:t>
            </a:r>
            <a:r>
              <a:rPr lang="en-US" altLang="zh-TW" dirty="0"/>
              <a:t>../include!!!</a:t>
            </a:r>
          </a:p>
        </p:txBody>
      </p:sp>
    </p:spTree>
    <p:extLst>
      <p:ext uri="{BB962C8B-B14F-4D97-AF65-F5344CB8AC3E}">
        <p14:creationId xmlns:p14="http://schemas.microsoft.com/office/powerpoint/2010/main" val="263446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44</TotalTime>
  <Words>479</Words>
  <Application>Microsoft Office PowerPoint</Application>
  <PresentationFormat>寬螢幕</PresentationFormat>
  <Paragraphs>61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Calisto MT</vt:lpstr>
      <vt:lpstr>Wingdings 2</vt:lpstr>
      <vt:lpstr>石板</vt:lpstr>
      <vt:lpstr>HW1 Rendering</vt:lpstr>
      <vt:lpstr>作業規定</vt:lpstr>
      <vt:lpstr>作業規定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Linux</vt:lpstr>
      <vt:lpstr>補充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HW1 Rendering</dc:title>
  <dc:creator>雅暄 陳</dc:creator>
  <cp:lastModifiedBy>雅暄 陳</cp:lastModifiedBy>
  <cp:revision>7</cp:revision>
  <dcterms:created xsi:type="dcterms:W3CDTF">2019-09-23T09:44:03Z</dcterms:created>
  <dcterms:modified xsi:type="dcterms:W3CDTF">2019-09-30T07:51:38Z</dcterms:modified>
</cp:coreProperties>
</file>